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54"/>
    <p:restoredTop sz="94660"/>
  </p:normalViewPr>
  <p:slideViewPr>
    <p:cSldViewPr snapToGrid="0">
      <p:cViewPr>
        <p:scale>
          <a:sx n="118" d="100"/>
          <a:sy n="118" d="100"/>
        </p:scale>
        <p:origin x="56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3F2982-BB50-F24E-ACE3-0B700318694D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9E38D-E71E-AF47-B83D-60DDA82C204D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0565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39E38D-E71E-AF47-B83D-60DDA82C204D}" type="slidenum">
              <a:rPr lang="es-PE" smtClean="0"/>
              <a:t>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55163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79647F-23BC-761B-45E0-8A4D52A26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70837D-F593-976F-4A5E-A34574AC6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7ADA3B-426D-C867-FC60-6C9315E42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D8148E-17A0-0909-766E-1E77CB36A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3CCD6A-CCC3-F8F2-B8B6-80F15E28A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3443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2723A-F6F2-9812-BF26-3E505CE7A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DD1C61C-580F-2DDA-E88B-149044945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D9F83F-1617-57E7-8577-0DAA5A95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5E9BE4-3424-77BB-220F-E53AA3901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FB1527-D043-6A62-A6D9-C67940FEF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06824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E25F16-5AA2-B7C6-1C45-D2F572F44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5C78B96-76A9-C852-8B87-B78C1F2BD4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88BC82-4270-07B6-AEF6-D2A07CCD5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7879FE-807B-FDAF-CA9E-E5512DDAA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FAD764-E72D-6148-89AA-027093E52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40497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6F696-B03B-C324-DDBB-59EE5D1F6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490169-D596-03B1-C51B-38310C9BA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0858C4-4324-F628-3F99-B4B07771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5EE4C3-A249-268E-10A8-6C37F35CC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24B04D-4876-3FDA-8049-7B160D13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2884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66A4B7-2E85-CEFE-C888-F1455C268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F5739C0-85BF-7541-DF74-6AC9797C9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BA0934-2768-8AE6-1BF6-33D922C66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23CE87-BCB4-F66C-7A3B-C3305EFA2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E3F3EF-4349-73EC-A951-32ABCE175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8351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02F3B2-1881-D929-591D-5C2C50F52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BD032A-8809-28BC-6C07-778C87E92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E36323-7955-1A8C-A3E1-83300A693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067B1E-A5FD-A436-728B-6DF1AA9B2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E72227-94D2-7317-37E6-5D45F0A5A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4D335D-F0ED-CF51-827C-ED08BCCF9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91227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44925-147A-F9D4-D344-A54AEBE05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8F751D-D6DD-D82D-9ACF-12E15EBAA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1431BA-F0DB-4164-8B49-B6407CB94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935FF7C-4E4A-60A4-CB58-69F9CD01E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26F03A3-8938-D353-9E58-521880DEC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817D54-E549-1480-2BBE-713B7C6FA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E0B090-5E08-6333-6114-933C3539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05A0884-70C0-3A4C-460B-0DDC106B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528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E88EE5-9D56-7058-B5D9-0E59FA04C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084702-85C9-FB23-BED1-CCBCFE66C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E2FC7CD-1FF7-62E5-E450-BC2FF2B22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6A55157-1732-5954-A3A1-196F2114A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02479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EE78CA-0226-5D13-496A-B0908A2A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9786B82-74DD-C7F6-8D30-C04FB551E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9190B8E-1B1E-1AA4-49F1-C515ED03F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8111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3A517-A738-2A65-941F-DB6DCBE8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80CCBF-8C0B-0EF8-C4D3-C84C858AE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1FF2336-9636-F1BE-48BC-C8CF4B6AA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446047-4CD8-7A84-0C63-B0915B345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0876D5-6552-E6DB-784C-39F1C1801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1BBDD3A-70DC-D575-AD1A-7AC876D2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9873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101C1D-0EB1-4A67-CD20-77D35E6CB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C7E87D6-8CFE-9C6C-F407-2AC2BC04E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A87F440-812E-5CFD-B197-04B267400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B6E6C6E-027E-ED4F-8543-3E58A43FF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C3E4FC-FC37-ACCA-8CC7-65E2B3F3A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7C9ED1-81B7-4E7B-2F4C-7BA8AC0E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0171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4BBCBA2-3EB8-17F6-7DF5-21B12D4B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D6350A-DC03-6E77-3211-3C31B9865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9833AB-4258-A218-6187-B0A16125F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BD1C5-17D5-E846-9A88-00BF6BCE7599}" type="datetimeFigureOut">
              <a:rPr lang="es-PE" smtClean="0"/>
              <a:t>29/10/22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D8DD60-45CC-9AAA-3ABF-95E68E817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8F9FFD-F70B-E44C-0485-25C161DE0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6D9A8-11B7-084B-97D1-F8A2D6CD950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5052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C112084-04A3-B595-1B45-521480DCA9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1"/>
          <a:stretch/>
        </p:blipFill>
        <p:spPr>
          <a:xfrm>
            <a:off x="-4917" y="0"/>
            <a:ext cx="1219691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4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744083D-DA70-4EE9-DCDA-539D5C348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436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2801</TotalTime>
  <Words>1</Words>
  <Application>Microsoft Macintosh PowerPoint</Application>
  <PresentationFormat>Panorámica</PresentationFormat>
  <Paragraphs>1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 Flores</dc:creator>
  <cp:lastModifiedBy>Daniel Flores</cp:lastModifiedBy>
  <cp:revision>1</cp:revision>
  <dcterms:created xsi:type="dcterms:W3CDTF">2022-10-29T18:57:59Z</dcterms:created>
  <dcterms:modified xsi:type="dcterms:W3CDTF">2022-10-31T17:39:50Z</dcterms:modified>
</cp:coreProperties>
</file>

<file path=docProps/thumbnail.jpeg>
</file>